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673" r:id="rId6"/>
    <p:sldId id="672" r:id="rId7"/>
    <p:sldId id="360" r:id="rId8"/>
    <p:sldId id="676" r:id="rId9"/>
    <p:sldId id="675" r:id="rId10"/>
    <p:sldId id="303" r:id="rId11"/>
    <p:sldId id="279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ne Kirk" initials="LK" lastIdx="1" clrIdx="0">
    <p:extLst>
      <p:ext uri="{19B8F6BF-5375-455C-9EA6-DF929625EA0E}">
        <p15:presenceInfo xmlns:p15="http://schemas.microsoft.com/office/powerpoint/2012/main" userId="S::L.Kirk4@salford.ac.uk::0f9d1e04-eb4c-457c-ba20-ee8c23f154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0ADAD-9A82-4C20-B64B-B2F843693523}" type="doc">
      <dgm:prSet loTypeId="urn:microsoft.com/office/officeart/2005/8/layout/radial5" loCatId="relationship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9D50A9F-5510-4D63-963B-6F7201B207C9}">
      <dgm:prSet phldrT="[Text]" custT="1"/>
      <dgm:spPr/>
      <dgm:t>
        <a:bodyPr/>
        <a:lstStyle/>
        <a:p>
          <a:r>
            <a:rPr lang="en-GB" sz="1600" dirty="0"/>
            <a:t>Categories of abuse</a:t>
          </a:r>
        </a:p>
      </dgm:t>
    </dgm:pt>
    <dgm:pt modelId="{1F3EA263-BF81-42C4-8EB7-EE25A3271CA8}" type="parTrans" cxnId="{7EA54166-D1EB-4480-AE5D-4CDF5C5A3F8D}">
      <dgm:prSet/>
      <dgm:spPr/>
      <dgm:t>
        <a:bodyPr/>
        <a:lstStyle/>
        <a:p>
          <a:endParaRPr lang="en-GB"/>
        </a:p>
      </dgm:t>
    </dgm:pt>
    <dgm:pt modelId="{054DFD08-4F75-435D-B6FE-E6AC75AE4585}" type="sibTrans" cxnId="{7EA54166-D1EB-4480-AE5D-4CDF5C5A3F8D}">
      <dgm:prSet/>
      <dgm:spPr/>
      <dgm:t>
        <a:bodyPr/>
        <a:lstStyle/>
        <a:p>
          <a:endParaRPr lang="en-GB"/>
        </a:p>
      </dgm:t>
    </dgm:pt>
    <dgm:pt modelId="{60E3C02D-B4B9-4C43-B857-DF573B0732E3}">
      <dgm:prSet phldrT="[Text]" custT="1"/>
      <dgm:spPr/>
      <dgm:t>
        <a:bodyPr/>
        <a:lstStyle/>
        <a:p>
          <a:r>
            <a:rPr lang="en-GB" sz="1600" b="1" dirty="0"/>
            <a:t>Physical</a:t>
          </a:r>
          <a:endParaRPr lang="en-GB" sz="1300" b="1" dirty="0"/>
        </a:p>
      </dgm:t>
    </dgm:pt>
    <dgm:pt modelId="{0EDF1227-2DDB-4FB8-836F-6FF28D9CE5D7}" type="parTrans" cxnId="{A49597AF-7EDF-4EFE-89DF-DA0752A6EE88}">
      <dgm:prSet/>
      <dgm:spPr/>
      <dgm:t>
        <a:bodyPr/>
        <a:lstStyle/>
        <a:p>
          <a:endParaRPr lang="en-GB" dirty="0"/>
        </a:p>
      </dgm:t>
    </dgm:pt>
    <dgm:pt modelId="{2EF9FCDE-0EF5-4E99-86FB-4156E5AE20F8}" type="sibTrans" cxnId="{A49597AF-7EDF-4EFE-89DF-DA0752A6EE88}">
      <dgm:prSet/>
      <dgm:spPr/>
      <dgm:t>
        <a:bodyPr/>
        <a:lstStyle/>
        <a:p>
          <a:endParaRPr lang="en-GB"/>
        </a:p>
      </dgm:t>
    </dgm:pt>
    <dgm:pt modelId="{B74FEB4E-8D6B-4E77-AACC-1292C051EFF8}">
      <dgm:prSet phldrT="[Text]" custT="1"/>
      <dgm:spPr/>
      <dgm:t>
        <a:bodyPr/>
        <a:lstStyle/>
        <a:p>
          <a:r>
            <a:rPr lang="en-GB" sz="1800" b="1" dirty="0"/>
            <a:t>Sexual</a:t>
          </a:r>
          <a:endParaRPr lang="en-GB" sz="1300" b="1" dirty="0"/>
        </a:p>
      </dgm:t>
    </dgm:pt>
    <dgm:pt modelId="{5441A453-80D1-4478-8544-C8E72170C66A}" type="parTrans" cxnId="{CCE075A4-CF23-4D7A-9C89-046ADEF52584}">
      <dgm:prSet/>
      <dgm:spPr/>
      <dgm:t>
        <a:bodyPr/>
        <a:lstStyle/>
        <a:p>
          <a:endParaRPr lang="en-GB" dirty="0"/>
        </a:p>
      </dgm:t>
    </dgm:pt>
    <dgm:pt modelId="{475C1AFB-FDE0-473A-A619-6BE374FFC4C7}" type="sibTrans" cxnId="{CCE075A4-CF23-4D7A-9C89-046ADEF52584}">
      <dgm:prSet/>
      <dgm:spPr/>
      <dgm:t>
        <a:bodyPr/>
        <a:lstStyle/>
        <a:p>
          <a:endParaRPr lang="en-GB"/>
        </a:p>
      </dgm:t>
    </dgm:pt>
    <dgm:pt modelId="{8FE61F15-9F83-482D-912F-641ECA0AD2F3}">
      <dgm:prSet phldrT="[Text]" custT="1"/>
      <dgm:spPr/>
      <dgm:t>
        <a:bodyPr/>
        <a:lstStyle/>
        <a:p>
          <a:r>
            <a:rPr lang="en-GB" sz="1800" b="1" dirty="0"/>
            <a:t>Neglect</a:t>
          </a:r>
          <a:endParaRPr lang="en-GB" sz="1300" b="1" dirty="0"/>
        </a:p>
      </dgm:t>
    </dgm:pt>
    <dgm:pt modelId="{2D1363EA-EA9E-42AC-9FB5-6CDE029E56E0}" type="parTrans" cxnId="{00D437DD-D064-41C5-87BB-96244B03BCDE}">
      <dgm:prSet/>
      <dgm:spPr/>
      <dgm:t>
        <a:bodyPr/>
        <a:lstStyle/>
        <a:p>
          <a:endParaRPr lang="en-GB" dirty="0"/>
        </a:p>
      </dgm:t>
    </dgm:pt>
    <dgm:pt modelId="{DA05500F-E791-4709-B95B-8837BAB85BF8}" type="sibTrans" cxnId="{00D437DD-D064-41C5-87BB-96244B03BCDE}">
      <dgm:prSet/>
      <dgm:spPr/>
      <dgm:t>
        <a:bodyPr/>
        <a:lstStyle/>
        <a:p>
          <a:endParaRPr lang="en-GB"/>
        </a:p>
      </dgm:t>
    </dgm:pt>
    <dgm:pt modelId="{34FA3F33-D049-403A-9F3C-1DE1DDC38D52}">
      <dgm:prSet phldrT="[Text]" custT="1"/>
      <dgm:spPr/>
      <dgm:t>
        <a:bodyPr/>
        <a:lstStyle/>
        <a:p>
          <a:r>
            <a:rPr lang="en-GB" sz="1600" b="1" dirty="0"/>
            <a:t>Emotiona</a:t>
          </a:r>
          <a:r>
            <a:rPr lang="en-GB" sz="1600" dirty="0"/>
            <a:t>l</a:t>
          </a:r>
        </a:p>
      </dgm:t>
    </dgm:pt>
    <dgm:pt modelId="{387033DD-200E-477C-9F91-03CBFF4F0D08}" type="parTrans" cxnId="{7B37EF15-AD1E-4D96-B21F-F08D09497C81}">
      <dgm:prSet/>
      <dgm:spPr/>
      <dgm:t>
        <a:bodyPr/>
        <a:lstStyle/>
        <a:p>
          <a:endParaRPr lang="en-GB" dirty="0"/>
        </a:p>
      </dgm:t>
    </dgm:pt>
    <dgm:pt modelId="{01FF8426-1EDB-4BF2-8C5A-56A9725D8B16}" type="sibTrans" cxnId="{7B37EF15-AD1E-4D96-B21F-F08D09497C81}">
      <dgm:prSet/>
      <dgm:spPr/>
      <dgm:t>
        <a:bodyPr/>
        <a:lstStyle/>
        <a:p>
          <a:endParaRPr lang="en-GB"/>
        </a:p>
      </dgm:t>
    </dgm:pt>
    <dgm:pt modelId="{916A3113-E703-451D-8D51-B1A148D72D9A}">
      <dgm:prSet phldrT="[Text]"/>
      <dgm:spPr/>
      <dgm:t>
        <a:bodyPr/>
        <a:lstStyle/>
        <a:p>
          <a:endParaRPr lang="en-GB"/>
        </a:p>
      </dgm:t>
    </dgm:pt>
    <dgm:pt modelId="{0B132FFF-E6D2-4891-AD09-5154297DED4B}" type="parTrans" cxnId="{3263C355-C574-49DA-A8BD-78655B1C95BE}">
      <dgm:prSet/>
      <dgm:spPr/>
      <dgm:t>
        <a:bodyPr/>
        <a:lstStyle/>
        <a:p>
          <a:endParaRPr lang="en-GB"/>
        </a:p>
      </dgm:t>
    </dgm:pt>
    <dgm:pt modelId="{2BFFC4C4-6831-42D6-82EF-CFEA5FCD8221}" type="sibTrans" cxnId="{3263C355-C574-49DA-A8BD-78655B1C95BE}">
      <dgm:prSet/>
      <dgm:spPr/>
      <dgm:t>
        <a:bodyPr/>
        <a:lstStyle/>
        <a:p>
          <a:endParaRPr lang="en-GB"/>
        </a:p>
      </dgm:t>
    </dgm:pt>
    <dgm:pt modelId="{44EB391B-DDF7-4D71-B41F-F35F726DC927}">
      <dgm:prSet phldrT="[Text]"/>
      <dgm:spPr/>
      <dgm:t>
        <a:bodyPr/>
        <a:lstStyle/>
        <a:p>
          <a:endParaRPr lang="en-GB"/>
        </a:p>
      </dgm:t>
    </dgm:pt>
    <dgm:pt modelId="{EA2C6BB1-4EF1-4925-B830-A77D62D35C11}" type="parTrans" cxnId="{7102B676-72EE-4158-BDDF-DEF83316789A}">
      <dgm:prSet/>
      <dgm:spPr/>
      <dgm:t>
        <a:bodyPr/>
        <a:lstStyle/>
        <a:p>
          <a:endParaRPr lang="en-GB"/>
        </a:p>
      </dgm:t>
    </dgm:pt>
    <dgm:pt modelId="{02745351-8745-4B1B-8E76-468C39770775}" type="sibTrans" cxnId="{7102B676-72EE-4158-BDDF-DEF83316789A}">
      <dgm:prSet/>
      <dgm:spPr/>
      <dgm:t>
        <a:bodyPr/>
        <a:lstStyle/>
        <a:p>
          <a:endParaRPr lang="en-GB"/>
        </a:p>
      </dgm:t>
    </dgm:pt>
    <dgm:pt modelId="{D0EB2365-E839-48F6-A73F-354D102EBA68}">
      <dgm:prSet phldrT="[Text]"/>
      <dgm:spPr/>
      <dgm:t>
        <a:bodyPr/>
        <a:lstStyle/>
        <a:p>
          <a:endParaRPr lang="en-GB"/>
        </a:p>
      </dgm:t>
    </dgm:pt>
    <dgm:pt modelId="{4C93360F-92B9-46BE-A489-DFFC3A29A7EE}" type="parTrans" cxnId="{DFB72C06-8743-47F5-B3EB-D409B049DE42}">
      <dgm:prSet/>
      <dgm:spPr/>
      <dgm:t>
        <a:bodyPr/>
        <a:lstStyle/>
        <a:p>
          <a:endParaRPr lang="en-GB"/>
        </a:p>
      </dgm:t>
    </dgm:pt>
    <dgm:pt modelId="{B752F7F7-8AAB-4690-82DB-4654430E343A}" type="sibTrans" cxnId="{DFB72C06-8743-47F5-B3EB-D409B049DE42}">
      <dgm:prSet/>
      <dgm:spPr/>
      <dgm:t>
        <a:bodyPr/>
        <a:lstStyle/>
        <a:p>
          <a:endParaRPr lang="en-GB"/>
        </a:p>
      </dgm:t>
    </dgm:pt>
    <dgm:pt modelId="{3357FC23-2706-4205-BA98-D7CAAB9F25F4}">
      <dgm:prSet phldrT="[Text]"/>
      <dgm:spPr/>
      <dgm:t>
        <a:bodyPr/>
        <a:lstStyle/>
        <a:p>
          <a:endParaRPr lang="en-GB"/>
        </a:p>
      </dgm:t>
    </dgm:pt>
    <dgm:pt modelId="{594EE463-CA04-4968-B96F-FA71846EEA9E}" type="parTrans" cxnId="{3186CE95-BBDD-4242-94B3-9BCBFF66B555}">
      <dgm:prSet/>
      <dgm:spPr/>
      <dgm:t>
        <a:bodyPr/>
        <a:lstStyle/>
        <a:p>
          <a:endParaRPr lang="en-GB"/>
        </a:p>
      </dgm:t>
    </dgm:pt>
    <dgm:pt modelId="{F649E85A-806C-4877-95F4-4629A608B830}" type="sibTrans" cxnId="{3186CE95-BBDD-4242-94B3-9BCBFF66B555}">
      <dgm:prSet/>
      <dgm:spPr/>
      <dgm:t>
        <a:bodyPr/>
        <a:lstStyle/>
        <a:p>
          <a:endParaRPr lang="en-GB"/>
        </a:p>
      </dgm:t>
    </dgm:pt>
    <dgm:pt modelId="{0DB90F3D-8E21-4B80-ADCA-7E42796D1ECF}">
      <dgm:prSet phldrT="[Text]"/>
      <dgm:spPr/>
      <dgm:t>
        <a:bodyPr/>
        <a:lstStyle/>
        <a:p>
          <a:endParaRPr lang="en-GB"/>
        </a:p>
      </dgm:t>
    </dgm:pt>
    <dgm:pt modelId="{BECAE898-9D4C-4396-A390-8D3EA6AE51F3}" type="parTrans" cxnId="{293B6B91-72BC-42C4-B07A-B4A45DEDF234}">
      <dgm:prSet/>
      <dgm:spPr/>
      <dgm:t>
        <a:bodyPr/>
        <a:lstStyle/>
        <a:p>
          <a:endParaRPr lang="en-GB"/>
        </a:p>
      </dgm:t>
    </dgm:pt>
    <dgm:pt modelId="{47F5121D-13CC-45CB-9761-C596DFA50A6E}" type="sibTrans" cxnId="{293B6B91-72BC-42C4-B07A-B4A45DEDF234}">
      <dgm:prSet/>
      <dgm:spPr/>
      <dgm:t>
        <a:bodyPr/>
        <a:lstStyle/>
        <a:p>
          <a:endParaRPr lang="en-GB"/>
        </a:p>
      </dgm:t>
    </dgm:pt>
    <dgm:pt modelId="{A0E40F26-39F9-4FE3-A1CD-065825040BA1}">
      <dgm:prSet phldrT="[Text]"/>
      <dgm:spPr/>
      <dgm:t>
        <a:bodyPr/>
        <a:lstStyle/>
        <a:p>
          <a:endParaRPr lang="en-GB"/>
        </a:p>
      </dgm:t>
    </dgm:pt>
    <dgm:pt modelId="{154C79AD-DFAE-4839-8AC6-C2627A6ACC4C}" type="parTrans" cxnId="{5C33C3B0-4C68-4F1C-A29F-2D04697D980C}">
      <dgm:prSet/>
      <dgm:spPr/>
      <dgm:t>
        <a:bodyPr/>
        <a:lstStyle/>
        <a:p>
          <a:endParaRPr lang="en-GB"/>
        </a:p>
      </dgm:t>
    </dgm:pt>
    <dgm:pt modelId="{03B26DE7-FEFB-4B0F-967C-6AD01AE50E88}" type="sibTrans" cxnId="{5C33C3B0-4C68-4F1C-A29F-2D04697D980C}">
      <dgm:prSet/>
      <dgm:spPr/>
      <dgm:t>
        <a:bodyPr/>
        <a:lstStyle/>
        <a:p>
          <a:endParaRPr lang="en-GB"/>
        </a:p>
      </dgm:t>
    </dgm:pt>
    <dgm:pt modelId="{4882AB84-B4E9-4D2A-9B3E-D6C6EEEA9349}">
      <dgm:prSet/>
      <dgm:spPr/>
      <dgm:t>
        <a:bodyPr/>
        <a:lstStyle/>
        <a:p>
          <a:endParaRPr lang="en-GB"/>
        </a:p>
      </dgm:t>
    </dgm:pt>
    <dgm:pt modelId="{057B713E-CFF1-4D35-8BF2-DAD1EDA00F91}" type="parTrans" cxnId="{C523DB6B-6BF2-4C33-B73E-9F5271125221}">
      <dgm:prSet/>
      <dgm:spPr/>
      <dgm:t>
        <a:bodyPr/>
        <a:lstStyle/>
        <a:p>
          <a:endParaRPr lang="en-GB" dirty="0"/>
        </a:p>
      </dgm:t>
    </dgm:pt>
    <dgm:pt modelId="{E1954C31-E99D-4043-9E25-C8B7A0DA5024}" type="sibTrans" cxnId="{C523DB6B-6BF2-4C33-B73E-9F5271125221}">
      <dgm:prSet/>
      <dgm:spPr/>
      <dgm:t>
        <a:bodyPr/>
        <a:lstStyle/>
        <a:p>
          <a:endParaRPr lang="en-GB"/>
        </a:p>
      </dgm:t>
    </dgm:pt>
    <dgm:pt modelId="{99737B30-647A-4388-B0C5-69A1D2DBD6E3}">
      <dgm:prSet/>
      <dgm:spPr/>
      <dgm:t>
        <a:bodyPr/>
        <a:lstStyle/>
        <a:p>
          <a:endParaRPr lang="en-GB"/>
        </a:p>
      </dgm:t>
    </dgm:pt>
    <dgm:pt modelId="{B9F8D0E0-6FAB-485E-ACF6-C721F7BB45B1}" type="parTrans" cxnId="{8D2F3424-0CD7-4EF1-853B-0776078BA2B1}">
      <dgm:prSet/>
      <dgm:spPr/>
      <dgm:t>
        <a:bodyPr/>
        <a:lstStyle/>
        <a:p>
          <a:endParaRPr lang="en-GB" dirty="0"/>
        </a:p>
      </dgm:t>
    </dgm:pt>
    <dgm:pt modelId="{E5355C83-DD3D-4045-A9DF-1C79E63E7F35}" type="sibTrans" cxnId="{8D2F3424-0CD7-4EF1-853B-0776078BA2B1}">
      <dgm:prSet/>
      <dgm:spPr/>
      <dgm:t>
        <a:bodyPr/>
        <a:lstStyle/>
        <a:p>
          <a:endParaRPr lang="en-GB"/>
        </a:p>
      </dgm:t>
    </dgm:pt>
    <dgm:pt modelId="{F471ABB3-A7ED-40CF-BEDB-60881019BF17}" type="pres">
      <dgm:prSet presAssocID="{2B50ADAD-9A82-4C20-B64B-B2F8436935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7528EC-FE8F-4AAA-9228-BFE2AB579BD7}" type="pres">
      <dgm:prSet presAssocID="{89D50A9F-5510-4D63-963B-6F7201B207C9}" presName="centerShape" presStyleLbl="node0" presStyleIdx="0" presStyleCnt="1"/>
      <dgm:spPr/>
    </dgm:pt>
    <dgm:pt modelId="{E59697FC-6F2E-423E-A661-2E0E47507F64}" type="pres">
      <dgm:prSet presAssocID="{0EDF1227-2DDB-4FB8-836F-6FF28D9CE5D7}" presName="parTrans" presStyleLbl="sibTrans2D1" presStyleIdx="0" presStyleCnt="4"/>
      <dgm:spPr/>
    </dgm:pt>
    <dgm:pt modelId="{D92201D6-6DF9-4EC2-B31F-753B110B220B}" type="pres">
      <dgm:prSet presAssocID="{0EDF1227-2DDB-4FB8-836F-6FF28D9CE5D7}" presName="connectorText" presStyleLbl="sibTrans2D1" presStyleIdx="0" presStyleCnt="4"/>
      <dgm:spPr/>
    </dgm:pt>
    <dgm:pt modelId="{73C1372E-3D0F-46B1-8985-B8FFCF11EC64}" type="pres">
      <dgm:prSet presAssocID="{60E3C02D-B4B9-4C43-B857-DF573B0732E3}" presName="node" presStyleLbl="node1" presStyleIdx="0" presStyleCnt="4">
        <dgm:presLayoutVars>
          <dgm:bulletEnabled val="1"/>
        </dgm:presLayoutVars>
      </dgm:prSet>
      <dgm:spPr/>
    </dgm:pt>
    <dgm:pt modelId="{B8EB57F2-0044-4B8D-9F57-8F60537F0B8B}" type="pres">
      <dgm:prSet presAssocID="{5441A453-80D1-4478-8544-C8E72170C66A}" presName="parTrans" presStyleLbl="sibTrans2D1" presStyleIdx="1" presStyleCnt="4"/>
      <dgm:spPr/>
    </dgm:pt>
    <dgm:pt modelId="{9F887F5C-D444-4044-B97D-0CF74EB66F35}" type="pres">
      <dgm:prSet presAssocID="{5441A453-80D1-4478-8544-C8E72170C66A}" presName="connectorText" presStyleLbl="sibTrans2D1" presStyleIdx="1" presStyleCnt="4"/>
      <dgm:spPr/>
    </dgm:pt>
    <dgm:pt modelId="{C5A3601F-77B8-4967-89D4-B700D52094AA}" type="pres">
      <dgm:prSet presAssocID="{B74FEB4E-8D6B-4E77-AACC-1292C051EFF8}" presName="node" presStyleLbl="node1" presStyleIdx="1" presStyleCnt="4" custScaleY="78616">
        <dgm:presLayoutVars>
          <dgm:bulletEnabled val="1"/>
        </dgm:presLayoutVars>
      </dgm:prSet>
      <dgm:spPr/>
    </dgm:pt>
    <dgm:pt modelId="{D890C603-2E6B-4107-A7AB-93B1441B1548}" type="pres">
      <dgm:prSet presAssocID="{2D1363EA-EA9E-42AC-9FB5-6CDE029E56E0}" presName="parTrans" presStyleLbl="sibTrans2D1" presStyleIdx="2" presStyleCnt="4"/>
      <dgm:spPr/>
    </dgm:pt>
    <dgm:pt modelId="{71369ED7-5724-4BAD-9297-38459FED1335}" type="pres">
      <dgm:prSet presAssocID="{2D1363EA-EA9E-42AC-9FB5-6CDE029E56E0}" presName="connectorText" presStyleLbl="sibTrans2D1" presStyleIdx="2" presStyleCnt="4"/>
      <dgm:spPr/>
    </dgm:pt>
    <dgm:pt modelId="{C3155C8B-7987-4C5D-895D-643DA07E5113}" type="pres">
      <dgm:prSet presAssocID="{8FE61F15-9F83-482D-912F-641ECA0AD2F3}" presName="node" presStyleLbl="node1" presStyleIdx="2" presStyleCnt="4" custRadScaleRad="97056" custRadScaleInc="-5064">
        <dgm:presLayoutVars>
          <dgm:bulletEnabled val="1"/>
        </dgm:presLayoutVars>
      </dgm:prSet>
      <dgm:spPr/>
    </dgm:pt>
    <dgm:pt modelId="{8E1DC51C-5423-49B3-BF2D-00D01889A68B}" type="pres">
      <dgm:prSet presAssocID="{387033DD-200E-477C-9F91-03CBFF4F0D08}" presName="parTrans" presStyleLbl="sibTrans2D1" presStyleIdx="3" presStyleCnt="4"/>
      <dgm:spPr/>
    </dgm:pt>
    <dgm:pt modelId="{56695534-7F92-41AF-A50C-89CF4144DE68}" type="pres">
      <dgm:prSet presAssocID="{387033DD-200E-477C-9F91-03CBFF4F0D08}" presName="connectorText" presStyleLbl="sibTrans2D1" presStyleIdx="3" presStyleCnt="4"/>
      <dgm:spPr/>
    </dgm:pt>
    <dgm:pt modelId="{D2411688-1878-44B7-B3F5-77347184F25D}" type="pres">
      <dgm:prSet presAssocID="{34FA3F33-D049-403A-9F3C-1DE1DDC38D52}" presName="node" presStyleLbl="node1" presStyleIdx="3" presStyleCnt="4" custScaleY="82145">
        <dgm:presLayoutVars>
          <dgm:bulletEnabled val="1"/>
        </dgm:presLayoutVars>
      </dgm:prSet>
      <dgm:spPr/>
    </dgm:pt>
  </dgm:ptLst>
  <dgm:cxnLst>
    <dgm:cxn modelId="{DFB72C06-8743-47F5-B3EB-D409B049DE42}" srcId="{2B50ADAD-9A82-4C20-B64B-B2F843693523}" destId="{D0EB2365-E839-48F6-A73F-354D102EBA68}" srcOrd="4" destOrd="0" parTransId="{4C93360F-92B9-46BE-A489-DFFC3A29A7EE}" sibTransId="{B752F7F7-8AAB-4690-82DB-4654430E343A}"/>
    <dgm:cxn modelId="{7B37EF15-AD1E-4D96-B21F-F08D09497C81}" srcId="{89D50A9F-5510-4D63-963B-6F7201B207C9}" destId="{34FA3F33-D049-403A-9F3C-1DE1DDC38D52}" srcOrd="3" destOrd="0" parTransId="{387033DD-200E-477C-9F91-03CBFF4F0D08}" sibTransId="{01FF8426-1EDB-4BF2-8C5A-56A9725D8B16}"/>
    <dgm:cxn modelId="{8D2F3424-0CD7-4EF1-853B-0776078BA2B1}" srcId="{2B50ADAD-9A82-4C20-B64B-B2F843693523}" destId="{99737B30-647A-4388-B0C5-69A1D2DBD6E3}" srcOrd="8" destOrd="0" parTransId="{B9F8D0E0-6FAB-485E-ACF6-C721F7BB45B1}" sibTransId="{E5355C83-DD3D-4045-A9DF-1C79E63E7F35}"/>
    <dgm:cxn modelId="{55403539-4182-4025-B46D-F4C84A30D031}" type="presOf" srcId="{5441A453-80D1-4478-8544-C8E72170C66A}" destId="{9F887F5C-D444-4044-B97D-0CF74EB66F35}" srcOrd="1" destOrd="0" presId="urn:microsoft.com/office/officeart/2005/8/layout/radial5"/>
    <dgm:cxn modelId="{17F3CE39-278D-4CAA-9202-13E0D6587444}" type="presOf" srcId="{0EDF1227-2DDB-4FB8-836F-6FF28D9CE5D7}" destId="{E59697FC-6F2E-423E-A661-2E0E47507F64}" srcOrd="0" destOrd="0" presId="urn:microsoft.com/office/officeart/2005/8/layout/radial5"/>
    <dgm:cxn modelId="{5C9A8F3F-7F03-4AA4-A315-ADB8433A03C9}" type="presOf" srcId="{2D1363EA-EA9E-42AC-9FB5-6CDE029E56E0}" destId="{71369ED7-5724-4BAD-9297-38459FED1335}" srcOrd="1" destOrd="0" presId="urn:microsoft.com/office/officeart/2005/8/layout/radial5"/>
    <dgm:cxn modelId="{F5B46A60-EF42-4F75-8160-AED0EEC02E18}" type="presOf" srcId="{0EDF1227-2DDB-4FB8-836F-6FF28D9CE5D7}" destId="{D92201D6-6DF9-4EC2-B31F-753B110B220B}" srcOrd="1" destOrd="0" presId="urn:microsoft.com/office/officeart/2005/8/layout/radial5"/>
    <dgm:cxn modelId="{7EA54166-D1EB-4480-AE5D-4CDF5C5A3F8D}" srcId="{2B50ADAD-9A82-4C20-B64B-B2F843693523}" destId="{89D50A9F-5510-4D63-963B-6F7201B207C9}" srcOrd="0" destOrd="0" parTransId="{1F3EA263-BF81-42C4-8EB7-EE25A3271CA8}" sibTransId="{054DFD08-4F75-435D-B6FE-E6AC75AE4585}"/>
    <dgm:cxn modelId="{C523DB6B-6BF2-4C33-B73E-9F5271125221}" srcId="{2B50ADAD-9A82-4C20-B64B-B2F843693523}" destId="{4882AB84-B4E9-4D2A-9B3E-D6C6EEEA9349}" srcOrd="1" destOrd="0" parTransId="{057B713E-CFF1-4D35-8BF2-DAD1EDA00F91}" sibTransId="{E1954C31-E99D-4043-9E25-C8B7A0DA5024}"/>
    <dgm:cxn modelId="{A9374155-90D4-4070-A9D4-855A4823D5BB}" type="presOf" srcId="{387033DD-200E-477C-9F91-03CBFF4F0D08}" destId="{56695534-7F92-41AF-A50C-89CF4144DE68}" srcOrd="1" destOrd="0" presId="urn:microsoft.com/office/officeart/2005/8/layout/radial5"/>
    <dgm:cxn modelId="{1F4B6B55-EDA2-4326-B9CA-FC55C9D1AF13}" type="presOf" srcId="{60E3C02D-B4B9-4C43-B857-DF573B0732E3}" destId="{73C1372E-3D0F-46B1-8985-B8FFCF11EC64}" srcOrd="0" destOrd="0" presId="urn:microsoft.com/office/officeart/2005/8/layout/radial5"/>
    <dgm:cxn modelId="{3263C355-C574-49DA-A8BD-78655B1C95BE}" srcId="{2B50ADAD-9A82-4C20-B64B-B2F843693523}" destId="{916A3113-E703-451D-8D51-B1A148D72D9A}" srcOrd="2" destOrd="0" parTransId="{0B132FFF-E6D2-4891-AD09-5154297DED4B}" sibTransId="{2BFFC4C4-6831-42D6-82EF-CFEA5FCD8221}"/>
    <dgm:cxn modelId="{7102B676-72EE-4158-BDDF-DEF83316789A}" srcId="{2B50ADAD-9A82-4C20-B64B-B2F843693523}" destId="{44EB391B-DDF7-4D71-B41F-F35F726DC927}" srcOrd="3" destOrd="0" parTransId="{EA2C6BB1-4EF1-4925-B830-A77D62D35C11}" sibTransId="{02745351-8745-4B1B-8E76-468C39770775}"/>
    <dgm:cxn modelId="{F744FC7E-CFFC-43EE-83FE-A3CA264786C4}" type="presOf" srcId="{89D50A9F-5510-4D63-963B-6F7201B207C9}" destId="{297528EC-FE8F-4AAA-9228-BFE2AB579BD7}" srcOrd="0" destOrd="0" presId="urn:microsoft.com/office/officeart/2005/8/layout/radial5"/>
    <dgm:cxn modelId="{6FAA5381-3CCD-466B-A615-01A568C35CD0}" type="presOf" srcId="{8FE61F15-9F83-482D-912F-641ECA0AD2F3}" destId="{C3155C8B-7987-4C5D-895D-643DA07E5113}" srcOrd="0" destOrd="0" presId="urn:microsoft.com/office/officeart/2005/8/layout/radial5"/>
    <dgm:cxn modelId="{293B6B91-72BC-42C4-B07A-B4A45DEDF234}" srcId="{2B50ADAD-9A82-4C20-B64B-B2F843693523}" destId="{0DB90F3D-8E21-4B80-ADCA-7E42796D1ECF}" srcOrd="6" destOrd="0" parTransId="{BECAE898-9D4C-4396-A390-8D3EA6AE51F3}" sibTransId="{47F5121D-13CC-45CB-9761-C596DFA50A6E}"/>
    <dgm:cxn modelId="{3186CE95-BBDD-4242-94B3-9BCBFF66B555}" srcId="{2B50ADAD-9A82-4C20-B64B-B2F843693523}" destId="{3357FC23-2706-4205-BA98-D7CAAB9F25F4}" srcOrd="5" destOrd="0" parTransId="{594EE463-CA04-4968-B96F-FA71846EEA9E}" sibTransId="{F649E85A-806C-4877-95F4-4629A608B830}"/>
    <dgm:cxn modelId="{2D3AFA9C-FEDD-4CCD-8313-66B8A60F1C56}" type="presOf" srcId="{2D1363EA-EA9E-42AC-9FB5-6CDE029E56E0}" destId="{D890C603-2E6B-4107-A7AB-93B1441B1548}" srcOrd="0" destOrd="0" presId="urn:microsoft.com/office/officeart/2005/8/layout/radial5"/>
    <dgm:cxn modelId="{CCE075A4-CF23-4D7A-9C89-046ADEF52584}" srcId="{89D50A9F-5510-4D63-963B-6F7201B207C9}" destId="{B74FEB4E-8D6B-4E77-AACC-1292C051EFF8}" srcOrd="1" destOrd="0" parTransId="{5441A453-80D1-4478-8544-C8E72170C66A}" sibTransId="{475C1AFB-FDE0-473A-A619-6BE374FFC4C7}"/>
    <dgm:cxn modelId="{4FEBD1A5-5FFC-4C2E-AFA8-3D8D0BF79075}" type="presOf" srcId="{387033DD-200E-477C-9F91-03CBFF4F0D08}" destId="{8E1DC51C-5423-49B3-BF2D-00D01889A68B}" srcOrd="0" destOrd="0" presId="urn:microsoft.com/office/officeart/2005/8/layout/radial5"/>
    <dgm:cxn modelId="{A49597AF-7EDF-4EFE-89DF-DA0752A6EE88}" srcId="{89D50A9F-5510-4D63-963B-6F7201B207C9}" destId="{60E3C02D-B4B9-4C43-B857-DF573B0732E3}" srcOrd="0" destOrd="0" parTransId="{0EDF1227-2DDB-4FB8-836F-6FF28D9CE5D7}" sibTransId="{2EF9FCDE-0EF5-4E99-86FB-4156E5AE20F8}"/>
    <dgm:cxn modelId="{561CDCAF-2BEA-4C55-B05F-8C212DE3F4AE}" type="presOf" srcId="{34FA3F33-D049-403A-9F3C-1DE1DDC38D52}" destId="{D2411688-1878-44B7-B3F5-77347184F25D}" srcOrd="0" destOrd="0" presId="urn:microsoft.com/office/officeart/2005/8/layout/radial5"/>
    <dgm:cxn modelId="{5C33C3B0-4C68-4F1C-A29F-2D04697D980C}" srcId="{2B50ADAD-9A82-4C20-B64B-B2F843693523}" destId="{A0E40F26-39F9-4FE3-A1CD-065825040BA1}" srcOrd="7" destOrd="0" parTransId="{154C79AD-DFAE-4839-8AC6-C2627A6ACC4C}" sibTransId="{03B26DE7-FEFB-4B0F-967C-6AD01AE50E88}"/>
    <dgm:cxn modelId="{1779D1BE-2042-446B-8510-B1BFEF7AA39C}" type="presOf" srcId="{2B50ADAD-9A82-4C20-B64B-B2F843693523}" destId="{F471ABB3-A7ED-40CF-BEDB-60881019BF17}" srcOrd="0" destOrd="0" presId="urn:microsoft.com/office/officeart/2005/8/layout/radial5"/>
    <dgm:cxn modelId="{584649C0-5EE6-4A97-A29F-72CEB1C3B6C1}" type="presOf" srcId="{B74FEB4E-8D6B-4E77-AACC-1292C051EFF8}" destId="{C5A3601F-77B8-4967-89D4-B700D52094AA}" srcOrd="0" destOrd="0" presId="urn:microsoft.com/office/officeart/2005/8/layout/radial5"/>
    <dgm:cxn modelId="{7D8D20D0-C360-492C-BF55-A9B70D5254FE}" type="presOf" srcId="{5441A453-80D1-4478-8544-C8E72170C66A}" destId="{B8EB57F2-0044-4B8D-9F57-8F60537F0B8B}" srcOrd="0" destOrd="0" presId="urn:microsoft.com/office/officeart/2005/8/layout/radial5"/>
    <dgm:cxn modelId="{00D437DD-D064-41C5-87BB-96244B03BCDE}" srcId="{89D50A9F-5510-4D63-963B-6F7201B207C9}" destId="{8FE61F15-9F83-482D-912F-641ECA0AD2F3}" srcOrd="2" destOrd="0" parTransId="{2D1363EA-EA9E-42AC-9FB5-6CDE029E56E0}" sibTransId="{DA05500F-E791-4709-B95B-8837BAB85BF8}"/>
    <dgm:cxn modelId="{ABABEEBF-3AEE-4B23-A1E9-BD76691F5136}" type="presParOf" srcId="{F471ABB3-A7ED-40CF-BEDB-60881019BF17}" destId="{297528EC-FE8F-4AAA-9228-BFE2AB579BD7}" srcOrd="0" destOrd="0" presId="urn:microsoft.com/office/officeart/2005/8/layout/radial5"/>
    <dgm:cxn modelId="{8B61D0D5-F1EF-49A9-B897-EBA36C3BF778}" type="presParOf" srcId="{F471ABB3-A7ED-40CF-BEDB-60881019BF17}" destId="{E59697FC-6F2E-423E-A661-2E0E47507F64}" srcOrd="1" destOrd="0" presId="urn:microsoft.com/office/officeart/2005/8/layout/radial5"/>
    <dgm:cxn modelId="{C3D6976A-61B4-4595-8CE0-25C51CC1FDE0}" type="presParOf" srcId="{E59697FC-6F2E-423E-A661-2E0E47507F64}" destId="{D92201D6-6DF9-4EC2-B31F-753B110B220B}" srcOrd="0" destOrd="0" presId="urn:microsoft.com/office/officeart/2005/8/layout/radial5"/>
    <dgm:cxn modelId="{743E3B81-7948-4C72-8A3A-5F8E8E75AA75}" type="presParOf" srcId="{F471ABB3-A7ED-40CF-BEDB-60881019BF17}" destId="{73C1372E-3D0F-46B1-8985-B8FFCF11EC64}" srcOrd="2" destOrd="0" presId="urn:microsoft.com/office/officeart/2005/8/layout/radial5"/>
    <dgm:cxn modelId="{E6035103-6407-49ED-8828-2CF97AFE4D1B}" type="presParOf" srcId="{F471ABB3-A7ED-40CF-BEDB-60881019BF17}" destId="{B8EB57F2-0044-4B8D-9F57-8F60537F0B8B}" srcOrd="3" destOrd="0" presId="urn:microsoft.com/office/officeart/2005/8/layout/radial5"/>
    <dgm:cxn modelId="{4A6BFBED-042C-4D1E-BDCB-BCCA2CB1849D}" type="presParOf" srcId="{B8EB57F2-0044-4B8D-9F57-8F60537F0B8B}" destId="{9F887F5C-D444-4044-B97D-0CF74EB66F35}" srcOrd="0" destOrd="0" presId="urn:microsoft.com/office/officeart/2005/8/layout/radial5"/>
    <dgm:cxn modelId="{29A4BF04-73D4-488E-9D9E-93ABDF0E46E1}" type="presParOf" srcId="{F471ABB3-A7ED-40CF-BEDB-60881019BF17}" destId="{C5A3601F-77B8-4967-89D4-B700D52094AA}" srcOrd="4" destOrd="0" presId="urn:microsoft.com/office/officeart/2005/8/layout/radial5"/>
    <dgm:cxn modelId="{E06BF892-3CB5-4E56-B0E5-AA7F34415D89}" type="presParOf" srcId="{F471ABB3-A7ED-40CF-BEDB-60881019BF17}" destId="{D890C603-2E6B-4107-A7AB-93B1441B1548}" srcOrd="5" destOrd="0" presId="urn:microsoft.com/office/officeart/2005/8/layout/radial5"/>
    <dgm:cxn modelId="{BA4CE0F2-727D-4A60-91BB-3696D5C874D0}" type="presParOf" srcId="{D890C603-2E6B-4107-A7AB-93B1441B1548}" destId="{71369ED7-5724-4BAD-9297-38459FED1335}" srcOrd="0" destOrd="0" presId="urn:microsoft.com/office/officeart/2005/8/layout/radial5"/>
    <dgm:cxn modelId="{603A530B-911C-4FF4-A6B6-94720696BC3B}" type="presParOf" srcId="{F471ABB3-A7ED-40CF-BEDB-60881019BF17}" destId="{C3155C8B-7987-4C5D-895D-643DA07E5113}" srcOrd="6" destOrd="0" presId="urn:microsoft.com/office/officeart/2005/8/layout/radial5"/>
    <dgm:cxn modelId="{CDB10838-735B-4384-8358-AC094E46884E}" type="presParOf" srcId="{F471ABB3-A7ED-40CF-BEDB-60881019BF17}" destId="{8E1DC51C-5423-49B3-BF2D-00D01889A68B}" srcOrd="7" destOrd="0" presId="urn:microsoft.com/office/officeart/2005/8/layout/radial5"/>
    <dgm:cxn modelId="{2EE0A387-6F6B-4D84-A9A1-A722E4536F02}" type="presParOf" srcId="{8E1DC51C-5423-49B3-BF2D-00D01889A68B}" destId="{56695534-7F92-41AF-A50C-89CF4144DE68}" srcOrd="0" destOrd="0" presId="urn:microsoft.com/office/officeart/2005/8/layout/radial5"/>
    <dgm:cxn modelId="{C72B31B3-D923-4626-9D63-6364480A2228}" type="presParOf" srcId="{F471ABB3-A7ED-40CF-BEDB-60881019BF17}" destId="{D2411688-1878-44B7-B3F5-77347184F25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28EC-FE8F-4AAA-9228-BFE2AB579BD7}">
      <dsp:nvSpPr>
        <dsp:cNvPr id="0" name=""/>
        <dsp:cNvSpPr/>
      </dsp:nvSpPr>
      <dsp:spPr>
        <a:xfrm>
          <a:off x="1830688" y="1936196"/>
          <a:ext cx="1304517" cy="13045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Categories of abuse</a:t>
          </a:r>
        </a:p>
      </dsp:txBody>
      <dsp:txXfrm>
        <a:off x="2021730" y="2127238"/>
        <a:ext cx="922433" cy="922433"/>
      </dsp:txXfrm>
    </dsp:sp>
    <dsp:sp modelId="{E59697FC-6F2E-423E-A661-2E0E47507F64}">
      <dsp:nvSpPr>
        <dsp:cNvPr id="0" name=""/>
        <dsp:cNvSpPr/>
      </dsp:nvSpPr>
      <dsp:spPr>
        <a:xfrm rot="16200000">
          <a:off x="2344267" y="1460618"/>
          <a:ext cx="277359" cy="443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2385871" y="1590929"/>
        <a:ext cx="194151" cy="266121"/>
      </dsp:txXfrm>
    </dsp:sp>
    <dsp:sp modelId="{73C1372E-3D0F-46B1-8985-B8FFCF11EC64}">
      <dsp:nvSpPr>
        <dsp:cNvPr id="0" name=""/>
        <dsp:cNvSpPr/>
      </dsp:nvSpPr>
      <dsp:spPr>
        <a:xfrm>
          <a:off x="1830688" y="108359"/>
          <a:ext cx="1304517" cy="13045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Physical</a:t>
          </a:r>
          <a:endParaRPr lang="en-GB" sz="1300" b="1" kern="1200" dirty="0"/>
        </a:p>
      </dsp:txBody>
      <dsp:txXfrm>
        <a:off x="2021730" y="299401"/>
        <a:ext cx="922433" cy="922433"/>
      </dsp:txXfrm>
    </dsp:sp>
    <dsp:sp modelId="{B8EB57F2-0044-4B8D-9F57-8F60537F0B8B}">
      <dsp:nvSpPr>
        <dsp:cNvPr id="0" name=""/>
        <dsp:cNvSpPr/>
      </dsp:nvSpPr>
      <dsp:spPr>
        <a:xfrm>
          <a:off x="3250336" y="2366687"/>
          <a:ext cx="277359" cy="443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3250336" y="2455394"/>
        <a:ext cx="194151" cy="266121"/>
      </dsp:txXfrm>
    </dsp:sp>
    <dsp:sp modelId="{C5A3601F-77B8-4967-89D4-B700D52094AA}">
      <dsp:nvSpPr>
        <dsp:cNvPr id="0" name=""/>
        <dsp:cNvSpPr/>
      </dsp:nvSpPr>
      <dsp:spPr>
        <a:xfrm>
          <a:off x="3658525" y="2075675"/>
          <a:ext cx="1304517" cy="10255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Sexual</a:t>
          </a:r>
          <a:endParaRPr lang="en-GB" sz="1300" b="1" kern="1200" dirty="0"/>
        </a:p>
      </dsp:txBody>
      <dsp:txXfrm>
        <a:off x="3849567" y="2225865"/>
        <a:ext cx="922433" cy="725179"/>
      </dsp:txXfrm>
    </dsp:sp>
    <dsp:sp modelId="{D890C603-2E6B-4107-A7AB-93B1441B1548}">
      <dsp:nvSpPr>
        <dsp:cNvPr id="0" name=""/>
        <dsp:cNvSpPr/>
      </dsp:nvSpPr>
      <dsp:spPr>
        <a:xfrm rot="5263272">
          <a:off x="2393517" y="3245961"/>
          <a:ext cx="248839" cy="443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>
        <a:off x="2429359" y="3297372"/>
        <a:ext cx="174187" cy="266121"/>
      </dsp:txXfrm>
    </dsp:sp>
    <dsp:sp modelId="{C3155C8B-7987-4C5D-895D-643DA07E5113}">
      <dsp:nvSpPr>
        <dsp:cNvPr id="0" name=""/>
        <dsp:cNvSpPr/>
      </dsp:nvSpPr>
      <dsp:spPr>
        <a:xfrm>
          <a:off x="1901227" y="3708818"/>
          <a:ext cx="1304517" cy="13045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Neglect</a:t>
          </a:r>
          <a:endParaRPr lang="en-GB" sz="1300" b="1" kern="1200" dirty="0"/>
        </a:p>
      </dsp:txBody>
      <dsp:txXfrm>
        <a:off x="2092269" y="3899860"/>
        <a:ext cx="922433" cy="922433"/>
      </dsp:txXfrm>
    </dsp:sp>
    <dsp:sp modelId="{8E1DC51C-5423-49B3-BF2D-00D01889A68B}">
      <dsp:nvSpPr>
        <dsp:cNvPr id="0" name=""/>
        <dsp:cNvSpPr/>
      </dsp:nvSpPr>
      <dsp:spPr>
        <a:xfrm rot="10800000">
          <a:off x="1438199" y="2366687"/>
          <a:ext cx="277359" cy="443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/>
        </a:p>
      </dsp:txBody>
      <dsp:txXfrm rot="10800000">
        <a:off x="1521407" y="2455394"/>
        <a:ext cx="194151" cy="266121"/>
      </dsp:txXfrm>
    </dsp:sp>
    <dsp:sp modelId="{D2411688-1878-44B7-B3F5-77347184F25D}">
      <dsp:nvSpPr>
        <dsp:cNvPr id="0" name=""/>
        <dsp:cNvSpPr/>
      </dsp:nvSpPr>
      <dsp:spPr>
        <a:xfrm>
          <a:off x="2851" y="2052657"/>
          <a:ext cx="1304517" cy="107159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Emotiona</a:t>
          </a:r>
          <a:r>
            <a:rPr lang="en-GB" sz="1600" kern="1200" dirty="0"/>
            <a:t>l</a:t>
          </a:r>
        </a:p>
      </dsp:txBody>
      <dsp:txXfrm>
        <a:off x="193893" y="2209588"/>
        <a:ext cx="922433" cy="757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ABBC-39D2-44C8-8474-1ECE7ACF84C1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A81ED-1B20-4B6B-AE8A-367740EFFD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38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A81ED-1B20-4B6B-AE8A-367740EFFDB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15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Could they click on a category and get some common signs?  Also FGM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70-2AEC-463C-B160-79F4CC1921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A81ED-1B20-4B6B-AE8A-367740EFFDB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7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A81ED-1B20-4B6B-AE8A-367740EFFDB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3072" y="263071"/>
            <a:ext cx="11615890" cy="6286010"/>
          </a:xfrm>
          <a:prstGeom prst="rect">
            <a:avLst/>
          </a:prstGeom>
          <a:solidFill>
            <a:srgbClr val="2833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33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11154"/>
            <a:ext cx="10422924" cy="119920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0102"/>
            <a:ext cx="9144000" cy="113472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38912"/>
            <a:ext cx="2743200" cy="319088"/>
          </a:xfrm>
        </p:spPr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3190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38912"/>
            <a:ext cx="2743200" cy="319088"/>
          </a:xfrm>
        </p:spPr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SALFORD 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734" y="636890"/>
            <a:ext cx="1834249" cy="870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b="20069"/>
          <a:stretch/>
        </p:blipFill>
        <p:spPr>
          <a:xfrm>
            <a:off x="6418469" y="4569084"/>
            <a:ext cx="5460493" cy="197806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23102" y="5450422"/>
            <a:ext cx="37001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B50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B50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UNSTOPPABLE</a:t>
            </a:r>
          </a:p>
        </p:txBody>
      </p:sp>
    </p:spTree>
    <p:extLst>
      <p:ext uri="{BB962C8B-B14F-4D97-AF65-F5344CB8AC3E}">
        <p14:creationId xmlns:p14="http://schemas.microsoft.com/office/powerpoint/2010/main" val="41184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21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1549" y="1515762"/>
            <a:ext cx="2628900" cy="466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33051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37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20069"/>
          <a:stretch/>
        </p:blipFill>
        <p:spPr>
          <a:xfrm>
            <a:off x="8723870" y="5601668"/>
            <a:ext cx="3468130" cy="125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63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20069"/>
          <a:stretch/>
        </p:blipFill>
        <p:spPr>
          <a:xfrm>
            <a:off x="8723870" y="5601668"/>
            <a:ext cx="3468130" cy="125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20069"/>
          <a:stretch/>
        </p:blipFill>
        <p:spPr>
          <a:xfrm>
            <a:off x="8723870" y="5601668"/>
            <a:ext cx="3468130" cy="125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64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b="20069"/>
          <a:stretch/>
        </p:blipFill>
        <p:spPr>
          <a:xfrm>
            <a:off x="8723870" y="5601668"/>
            <a:ext cx="3468130" cy="125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55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4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b="20069"/>
          <a:stretch/>
        </p:blipFill>
        <p:spPr>
          <a:xfrm>
            <a:off x="8723870" y="5601668"/>
            <a:ext cx="3468130" cy="125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86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14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7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28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8222-D690-4E99-998B-99C43E5811CC}" type="datetimeFigureOut">
              <a:rPr lang="en-GB" smtClean="0"/>
              <a:t>08/12/2020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0B26-E81F-46A1-99E5-5D9ACB503B3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12584" r="13611" b="16259"/>
          <a:stretch/>
        </p:blipFill>
        <p:spPr>
          <a:xfrm>
            <a:off x="9464848" y="365125"/>
            <a:ext cx="2039292" cy="12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3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ford.ac.uk/sites/default/files/2020-10/UOS-organogram-safeguarding-web.pdf" TargetMode="External"/><Relationship Id="rId2" Type="http://schemas.openxmlformats.org/officeDocument/2006/relationships/hyperlink" Target="https://reportandsupport.salford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pcc.org.uk/keeping-children-safe/reporting-abuse/report/report-abuse-onlin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ildsafe.org/what-we-d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thinkchildsafe.org/schools-and-universiti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8200" y="1439694"/>
            <a:ext cx="10422924" cy="1470666"/>
          </a:xfrm>
        </p:spPr>
        <p:txBody>
          <a:bodyPr>
            <a:normAutofit/>
          </a:bodyPr>
          <a:lstStyle/>
          <a:p>
            <a:r>
              <a:rPr lang="en-GB" dirty="0"/>
              <a:t>Keeping children safe</a:t>
            </a: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E283251A-352A-472E-B29B-10B2E0359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5" y="438500"/>
            <a:ext cx="1294226" cy="12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3C24-46B8-43E2-96BB-F613CE03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role can I play in helping tackle child abuse?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5B0E-8D42-4CF5-90B0-84F3D807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766"/>
            <a:ext cx="10515600" cy="4602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is a good question and many people don’t realise the role they can play in keeping children safe. </a:t>
            </a:r>
          </a:p>
          <a:p>
            <a:r>
              <a:rPr lang="en-GB" dirty="0"/>
              <a:t>Everyone has a role to play in tackling child abuse. 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dirty="0"/>
              <a:t>As responsible citizens we should make sure we tell someone if we see someone being hurt or we are aware someone may be being harmed or at risk of harm. </a:t>
            </a:r>
          </a:p>
          <a:p>
            <a:pPr>
              <a:spcBef>
                <a:spcPts val="0"/>
              </a:spcBef>
            </a:pPr>
            <a:endParaRPr lang="en-GB" sz="1400" dirty="0"/>
          </a:p>
          <a:p>
            <a:pPr>
              <a:spcBef>
                <a:spcPts val="0"/>
              </a:spcBef>
            </a:pPr>
            <a:r>
              <a:rPr lang="en-GB" dirty="0"/>
              <a:t>This presentation can help you to understand what child abuse and harm is and what to do if you do have worries about a child. </a:t>
            </a:r>
          </a:p>
        </p:txBody>
      </p:sp>
    </p:spTree>
    <p:extLst>
      <p:ext uri="{BB962C8B-B14F-4D97-AF65-F5344CB8AC3E}">
        <p14:creationId xmlns:p14="http://schemas.microsoft.com/office/powerpoint/2010/main" val="305493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2509-1AE4-467B-B3E6-B035F2D5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is child abuse?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0FAC-58AD-4F9E-BEC6-E92173ED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975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According to Working Together to Safeguard Children (2018)</a:t>
            </a:r>
          </a:p>
          <a:p>
            <a:pPr marL="0" indent="0">
              <a:buNone/>
            </a:pPr>
            <a:r>
              <a:rPr lang="en-GB" i="1" dirty="0"/>
              <a:t>‘Children may be vulnerable to neglect and abuse or exploitation from within their family and from individuals they come across in their day-to-day lives. These threats can take a variety of different forms, including: sexual, physical and emotional abuse; neglect; exploitation by criminal gangs and organised crime groups; trafficking; online abuse; sexual exploitation and the influences of extremism leading to radicalisation.’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In the UK, children are anyone who has not yet reached the age of 18.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Children are vulnerable because of their age and because they are not always able to tell people what is happening. Sometimes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/>
              <a:t>they might not realise that they are being abused. </a:t>
            </a:r>
          </a:p>
        </p:txBody>
      </p:sp>
    </p:spTree>
    <p:extLst>
      <p:ext uri="{BB962C8B-B14F-4D97-AF65-F5344CB8AC3E}">
        <p14:creationId xmlns:p14="http://schemas.microsoft.com/office/powerpoint/2010/main" val="14147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C1F9-EB42-4C8E-A163-1EA56468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5" y="418038"/>
            <a:ext cx="8528222" cy="1325563"/>
          </a:xfrm>
        </p:spPr>
        <p:txBody>
          <a:bodyPr/>
          <a:lstStyle/>
          <a:p>
            <a:r>
              <a:rPr lang="en-GB" sz="4000" b="1" dirty="0">
                <a:solidFill>
                  <a:srgbClr val="C00000"/>
                </a:solidFill>
              </a:rPr>
              <a:t>Types of Child Abuse 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3511D9-67B1-4937-B847-5B1B8922E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84238"/>
              </p:ext>
            </p:extLst>
          </p:nvPr>
        </p:nvGraphicFramePr>
        <p:xfrm>
          <a:off x="6096000" y="840545"/>
          <a:ext cx="4965895" cy="517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0DD963-013F-4424-AF6D-6B40EFF069BF}"/>
              </a:ext>
            </a:extLst>
          </p:cNvPr>
          <p:cNvSpPr txBox="1"/>
          <p:nvPr/>
        </p:nvSpPr>
        <p:spPr>
          <a:xfrm>
            <a:off x="504325" y="1411932"/>
            <a:ext cx="51402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Children are vulnerable to lots of different types of abuse and exploitation. On the right you will see some of the most common types of abuse children can face.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Abuse can take place anywhere you see children including: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Inside the child’s home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In the home of someone known the child (family/family friends/neighbours)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In education establishments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In public (parks/shops/on the street)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169A2A-E4F1-45E7-8DC7-2B1F8654C29E}"/>
              </a:ext>
            </a:extLst>
          </p:cNvPr>
          <p:cNvSpPr/>
          <p:nvPr/>
        </p:nvSpPr>
        <p:spPr>
          <a:xfrm>
            <a:off x="9505199" y="1406166"/>
            <a:ext cx="1368037" cy="114930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600" dirty="0"/>
          </a:p>
          <a:p>
            <a:pPr algn="ctr"/>
            <a:r>
              <a:rPr lang="en-GB" sz="1600" dirty="0"/>
              <a:t>Online</a:t>
            </a:r>
            <a:r>
              <a:rPr lang="en-GB" dirty="0"/>
              <a:t>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F777B4-6E67-4C59-9A4B-7F4AF1FAD444}"/>
              </a:ext>
            </a:extLst>
          </p:cNvPr>
          <p:cNvSpPr/>
          <p:nvPr/>
        </p:nvSpPr>
        <p:spPr>
          <a:xfrm>
            <a:off x="5788556" y="4171738"/>
            <a:ext cx="1863540" cy="130074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 err="1"/>
              <a:t>Radicalisaton</a:t>
            </a:r>
            <a:r>
              <a:rPr lang="en-GB" sz="1600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3158FE-CB3C-4112-B2B7-4DFF0B66E68C}"/>
              </a:ext>
            </a:extLst>
          </p:cNvPr>
          <p:cNvSpPr/>
          <p:nvPr/>
        </p:nvSpPr>
        <p:spPr>
          <a:xfrm>
            <a:off x="6180995" y="1441437"/>
            <a:ext cx="1471101" cy="114930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Trafficking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033DCE-C91F-46FA-9520-07B67F1B95A4}"/>
              </a:ext>
            </a:extLst>
          </p:cNvPr>
          <p:cNvSpPr/>
          <p:nvPr/>
        </p:nvSpPr>
        <p:spPr>
          <a:xfrm>
            <a:off x="9505199" y="4171738"/>
            <a:ext cx="1934554" cy="1280096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GB" sz="1400" dirty="0"/>
          </a:p>
          <a:p>
            <a:pPr algn="ctr"/>
            <a:r>
              <a:rPr lang="en-GB" sz="1400" dirty="0"/>
              <a:t>Exploitation:</a:t>
            </a:r>
          </a:p>
          <a:p>
            <a:pPr algn="ctr"/>
            <a:r>
              <a:rPr lang="en-GB" sz="1400" dirty="0"/>
              <a:t>Sexual/Criminal</a:t>
            </a:r>
          </a:p>
        </p:txBody>
      </p:sp>
    </p:spTree>
    <p:extLst>
      <p:ext uri="{BB962C8B-B14F-4D97-AF65-F5344CB8AC3E}">
        <p14:creationId xmlns:p14="http://schemas.microsoft.com/office/powerpoint/2010/main" val="16903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1F0-E7CC-46B4-B69B-E86FE3FB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04"/>
            <a:ext cx="8528222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Examples of Child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7C4D-B9F4-480E-A8C1-78FB58D2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69" y="1170464"/>
            <a:ext cx="11090096" cy="5302255"/>
          </a:xfrm>
        </p:spPr>
        <p:txBody>
          <a:bodyPr>
            <a:normAutofit/>
          </a:bodyPr>
          <a:lstStyle/>
          <a:p>
            <a:r>
              <a:rPr lang="en-GB" sz="1800" b="1" dirty="0"/>
              <a:t>Physical: </a:t>
            </a:r>
            <a:r>
              <a:rPr lang="en-GB" sz="1800" dirty="0"/>
              <a:t>Smacking, kicking, pushing, shaking, throwing, burning, biting, breaking bones,                                  includes Female Genital Mutilation (FGM) when a female’s genitals are deliberately altered                                        or removed for non-medical reasons </a:t>
            </a:r>
          </a:p>
          <a:p>
            <a:r>
              <a:rPr lang="en-GB" sz="1800" b="1" dirty="0"/>
              <a:t>Sexual: </a:t>
            </a:r>
            <a:r>
              <a:rPr lang="en-GB" sz="1800" dirty="0"/>
              <a:t>Touching a child sexually whether clothed or not, forcing a child to take part in sexual activity, making a child undress or touch someone else, sexual penetration of a child, showing pornography to a child, exposing or flashing, forcing a child to make/view/share child abuse images, making/viewing/distribution of child abuse images, grooming a child to accept abusive acts to please the abuser</a:t>
            </a:r>
          </a:p>
          <a:p>
            <a:r>
              <a:rPr lang="en-GB" sz="1800" b="1" dirty="0"/>
              <a:t>Emotional: </a:t>
            </a:r>
            <a:r>
              <a:rPr lang="en-GB" sz="1800" dirty="0"/>
              <a:t>humiliating, scapegoating, blaming  manipulating, bullying a child, not allowing them to have friends, persistently ignoring a child, making a child perform degrading acts, exposing a child to upsetting events (domestic abuse, drug taking)</a:t>
            </a:r>
          </a:p>
          <a:p>
            <a:r>
              <a:rPr lang="en-GB" sz="1800" b="1" dirty="0"/>
              <a:t>Neglect: </a:t>
            </a:r>
            <a:r>
              <a:rPr lang="en-GB" sz="1800" dirty="0"/>
              <a:t>Failure to meet a child’s physical, emotional, educational or medical needs. </a:t>
            </a:r>
          </a:p>
          <a:p>
            <a:r>
              <a:rPr lang="en-GB" sz="1800" b="1" dirty="0"/>
              <a:t>Trafficking: </a:t>
            </a:r>
            <a:r>
              <a:rPr lang="en-GB" sz="1800" dirty="0"/>
              <a:t>Child is taken from home and transported to another place for reasons of abuse and exploitation. </a:t>
            </a:r>
          </a:p>
          <a:p>
            <a:r>
              <a:rPr lang="en-GB" sz="1800" b="1" dirty="0"/>
              <a:t>Exploitation: </a:t>
            </a:r>
            <a:r>
              <a:rPr lang="en-GB" sz="1800" dirty="0"/>
              <a:t>Child is groomed /manipulated into committing criminal or sexually abusive acts or accepting abuse</a:t>
            </a:r>
          </a:p>
          <a:p>
            <a:r>
              <a:rPr lang="en-GB" sz="1800" b="1" dirty="0"/>
              <a:t>Radicalisation: </a:t>
            </a:r>
            <a:r>
              <a:rPr lang="en-GB" sz="1800" dirty="0"/>
              <a:t>A process whereby someone comes to support terrorism and violent extremism. Children are usually groomed over a period of time by radicalisers for the purposes of committing                                            crime and acts of terrorism. </a:t>
            </a:r>
          </a:p>
          <a:p>
            <a:r>
              <a:rPr lang="en-GB" sz="1800" b="1" dirty="0"/>
              <a:t>Online: </a:t>
            </a:r>
            <a:r>
              <a:rPr lang="en-GB" sz="1800" dirty="0"/>
              <a:t>Many types of abuse can take place fully or partly online</a:t>
            </a:r>
          </a:p>
        </p:txBody>
      </p:sp>
    </p:spTree>
    <p:extLst>
      <p:ext uri="{BB962C8B-B14F-4D97-AF65-F5344CB8AC3E}">
        <p14:creationId xmlns:p14="http://schemas.microsoft.com/office/powerpoint/2010/main" val="184741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F5B9-DD90-4C96-8F0D-0030E406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What should I do if I am worried about a child?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ACFE-EB09-44B2-B01D-946FF33F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If you see abuse or suspect abuse happening at University:</a:t>
            </a:r>
          </a:p>
          <a:p>
            <a:r>
              <a:rPr lang="en-GB" sz="2000" dirty="0"/>
              <a:t>You can report this to us using </a:t>
            </a:r>
            <a:r>
              <a:rPr lang="en-GB" sz="2000" dirty="0">
                <a:hlinkClick r:id="rId2"/>
              </a:rPr>
              <a:t>Report and Support </a:t>
            </a:r>
            <a:r>
              <a:rPr lang="en-GB" sz="2000" dirty="0"/>
              <a:t> - Make sure you provide as much information as possible as this can help us to take the appropriate action</a:t>
            </a:r>
          </a:p>
          <a:p>
            <a:r>
              <a:rPr lang="en-GB" sz="2000" dirty="0"/>
              <a:t>You can talk to a </a:t>
            </a:r>
            <a:r>
              <a:rPr lang="en-GB" sz="2000" dirty="0">
                <a:hlinkClick r:id="rId3"/>
              </a:rPr>
              <a:t>Designated Safeguarding Officer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If you see this happening in the community:</a:t>
            </a:r>
            <a:endParaRPr lang="en-GB" sz="2000" dirty="0"/>
          </a:p>
          <a:p>
            <a:r>
              <a:rPr lang="en-GB" sz="2000" dirty="0"/>
              <a:t>You can report this to the police using the non-emergency number 101</a:t>
            </a:r>
          </a:p>
          <a:p>
            <a:r>
              <a:rPr lang="en-GB" sz="2000" dirty="0"/>
              <a:t>You can report this to the NSPCC on </a:t>
            </a:r>
            <a:r>
              <a:rPr lang="en-GB" sz="2000" b="1" dirty="0"/>
              <a:t>0808 800 5000, Monday to Friday 8am – 10pm and 9am – 6pm at the weekends or by using the </a:t>
            </a:r>
            <a:r>
              <a:rPr lang="en-GB" sz="2000" b="1" dirty="0">
                <a:hlinkClick r:id="rId4"/>
              </a:rPr>
              <a:t>Online Reporting Form</a:t>
            </a:r>
            <a:r>
              <a:rPr lang="en-GB" sz="2000" b="1" dirty="0"/>
              <a:t> </a:t>
            </a:r>
          </a:p>
          <a:p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E960E-E1A5-4A70-ACF3-C987B4CF05E4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601DA-FF93-43B1-8019-4BC140EB6182}"/>
              </a:ext>
            </a:extLst>
          </p:cNvPr>
          <p:cNvSpPr txBox="1"/>
          <p:nvPr/>
        </p:nvSpPr>
        <p:spPr>
          <a:xfrm flipH="1">
            <a:off x="1044525" y="5360463"/>
            <a:ext cx="6974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If you think a child is in immediate danger you should always call the police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on 999 </a:t>
            </a:r>
          </a:p>
        </p:txBody>
      </p:sp>
    </p:spTree>
    <p:extLst>
      <p:ext uri="{BB962C8B-B14F-4D97-AF65-F5344CB8AC3E}">
        <p14:creationId xmlns:p14="http://schemas.microsoft.com/office/powerpoint/2010/main" val="27988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28222" cy="999441"/>
          </a:xfrm>
        </p:spPr>
        <p:txBody>
          <a:bodyPr>
            <a:no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ChildSafe</a:t>
            </a:r>
            <a:r>
              <a:rPr lang="en-GB" sz="4000" b="1" dirty="0">
                <a:solidFill>
                  <a:srgbClr val="C00000"/>
                </a:solidFill>
              </a:rPr>
              <a:t> at The University of Salford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02191"/>
            <a:ext cx="10515600" cy="479068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University of </a:t>
            </a:r>
            <a:r>
              <a:rPr lang="en-US" dirty="0" err="1"/>
              <a:t>Salford</a:t>
            </a:r>
            <a:r>
              <a:rPr lang="en-US" dirty="0"/>
              <a:t> wants to play its role in ensuring every child gets the best start in life which will contribute to making Greater Manchester a </a:t>
            </a:r>
            <a:r>
              <a:rPr lang="en-US" dirty="0" err="1"/>
              <a:t>centre</a:t>
            </a:r>
            <a:r>
              <a:rPr lang="en-US" dirty="0"/>
              <a:t> of excellence for the health and wellbeing of children and young people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University of Salford has become the first University in the world to receive </a:t>
            </a:r>
            <a:r>
              <a:rPr lang="en-GB" b="1" dirty="0" err="1"/>
              <a:t>ChildSafe</a:t>
            </a:r>
            <a:r>
              <a:rPr lang="en-GB" b="1" dirty="0"/>
              <a:t> </a:t>
            </a:r>
            <a:r>
              <a:rPr lang="en-GB" dirty="0"/>
              <a:t>accreditation</a:t>
            </a:r>
          </a:p>
          <a:p>
            <a:endParaRPr lang="en-GB" dirty="0"/>
          </a:p>
          <a:p>
            <a:r>
              <a:rPr lang="en-US" dirty="0"/>
              <a:t>Through a </a:t>
            </a:r>
            <a:r>
              <a:rPr lang="en-US" dirty="0" err="1"/>
              <a:t>ChildSafe</a:t>
            </a:r>
            <a:r>
              <a:rPr lang="en-US" dirty="0"/>
              <a:t> approach it is hoped that stronger </a:t>
            </a:r>
            <a:r>
              <a:rPr lang="en-US" dirty="0" err="1"/>
              <a:t>neighbourhoods</a:t>
            </a:r>
            <a:r>
              <a:rPr lang="en-US" dirty="0"/>
              <a:t> can be created with healthy, happy and safe children and young people at their hearts.</a:t>
            </a:r>
          </a:p>
          <a:p>
            <a:endParaRPr lang="en-US" dirty="0"/>
          </a:p>
          <a:p>
            <a:r>
              <a:rPr lang="en-US" dirty="0"/>
              <a:t>This will help to empower children and young people to have a more positive future.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Find out more: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hlinkClick r:id="rId3"/>
              </a:rPr>
              <a:t>https://thinkchildsafe.org/what-we-do/</a:t>
            </a:r>
            <a:endParaRPr lang="en-GB" sz="2300" dirty="0"/>
          </a:p>
          <a:p>
            <a:pPr>
              <a:buFont typeface="Courier New" panose="02070309020205020404" pitchFamily="49" charset="0"/>
              <a:buChar char="o"/>
            </a:pPr>
            <a:endParaRPr lang="en-GB" sz="23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hlinkClick r:id="rId4"/>
              </a:rPr>
              <a:t>http://thinkchildsafe.org/schools-and-universities/</a:t>
            </a:r>
            <a:endParaRPr lang="en-GB" sz="2300" dirty="0"/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0DCE633-8D5A-46AE-8A21-7CA576364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5155809"/>
            <a:ext cx="1786596" cy="15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7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1902" y="3354759"/>
            <a:ext cx="10422924" cy="119920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9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C0364F1E2344CAFC98ADCF3F23F0A" ma:contentTypeVersion="13" ma:contentTypeDescription="Create a new document." ma:contentTypeScope="" ma:versionID="4e3fa01b44db6abd075032f7c178b8ca">
  <xsd:schema xmlns:xsd="http://www.w3.org/2001/XMLSchema" xmlns:xs="http://www.w3.org/2001/XMLSchema" xmlns:p="http://schemas.microsoft.com/office/2006/metadata/properties" xmlns:ns3="d3c16bd9-9128-4c6e-9e0b-9173af17541d" xmlns:ns4="bdfdcfe3-ab8e-4301-98db-6dc7618fce03" targetNamespace="http://schemas.microsoft.com/office/2006/metadata/properties" ma:root="true" ma:fieldsID="d13cf3f18fb45e980d5527e6115ccf7b" ns3:_="" ns4:_="">
    <xsd:import namespace="d3c16bd9-9128-4c6e-9e0b-9173af17541d"/>
    <xsd:import namespace="bdfdcfe3-ab8e-4301-98db-6dc7618fce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16bd9-9128-4c6e-9e0b-9173af175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dcfe3-ab8e-4301-98db-6dc7618fce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85E7F-E8D0-4745-B61E-A5BAC330B6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6FC7DE-35DC-40E2-90B7-0603382A7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c16bd9-9128-4c6e-9e0b-9173af17541d"/>
    <ds:schemaRef ds:uri="bdfdcfe3-ab8e-4301-98db-6dc7618fc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1F37A1-2753-481E-8902-6D6D84037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881</Words>
  <Application>Microsoft Office PowerPoint</Application>
  <PresentationFormat>Widescreen</PresentationFormat>
  <Paragraphs>77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Office Theme</vt:lpstr>
      <vt:lpstr>Keeping children safe</vt:lpstr>
      <vt:lpstr>What role can I play in helping tackle child abuse?</vt:lpstr>
      <vt:lpstr>What is child abuse?</vt:lpstr>
      <vt:lpstr>Types of Child Abuse  </vt:lpstr>
      <vt:lpstr>Examples of Child Abuse</vt:lpstr>
      <vt:lpstr>What should I do if I am worried about a child?</vt:lpstr>
      <vt:lpstr>ChildSafe at The University of Salford</vt:lpstr>
      <vt:lpstr>     </vt:lpstr>
    </vt:vector>
  </TitlesOfParts>
  <Company>University of Salford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Chambers Denis</dc:creator>
  <cp:lastModifiedBy>Leanne Kirk</cp:lastModifiedBy>
  <cp:revision>150</cp:revision>
  <cp:lastPrinted>2018-02-06T14:59:32Z</cp:lastPrinted>
  <dcterms:created xsi:type="dcterms:W3CDTF">2017-06-02T12:06:01Z</dcterms:created>
  <dcterms:modified xsi:type="dcterms:W3CDTF">2020-12-08T13:35:38Z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0x01010074EC0364F1E2344CAFC98ADCF3F23F0A</vt:lpwstr>
  </property>
</Properties>
</file>